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9" r:id="rId6"/>
    <p:sldId id="270" r:id="rId7"/>
    <p:sldId id="260" r:id="rId8"/>
    <p:sldId id="261" r:id="rId9"/>
    <p:sldId id="263" r:id="rId10"/>
    <p:sldId id="262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268760"/>
            <a:ext cx="77048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Политическое развитие России </a:t>
            </a:r>
          </a:p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1990-е – 2000-е года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980728"/>
          <a:ext cx="8892480" cy="5677200"/>
        </p:xfrm>
        <a:graphic>
          <a:graphicData uri="http://schemas.openxmlformats.org/drawingml/2006/table">
            <a:tbl>
              <a:tblPr/>
              <a:tblGrid>
                <a:gridCol w="1619672"/>
                <a:gridCol w="3744416"/>
                <a:gridCol w="2376264"/>
                <a:gridCol w="1152128"/>
              </a:tblGrid>
              <a:tr h="132163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Кандидаты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Голоса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 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Ельцин, Борис Николаевич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26 665 495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35,28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Зюганов, Геннадий Андреевич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24 211 686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32,03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Лебедь, Александр Иванович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10 974 736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14,52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Явлинский, Григорий Алексеевич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5 550 752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7,34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Жириновский, Владимир Вольфович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4 311 479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5,70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Фёдоров, Святослав Николаевич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699 158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0,92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Горбачёв,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Михаи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Сергеевич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386 069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0,51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Шаккум, Мартин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Люцианович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277 068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0,37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Власов, Юрий Петрович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151 282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0,20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407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Брынцалов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Владимир Алексеевич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123 065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1285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Тулеев, Аман </a:t>
                      </a:r>
                      <a:r>
                        <a:rPr lang="ru-RU" sz="2000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Гумирович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308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63">
                <a:tc grid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Против всех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1 163 921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1,54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63">
                <a:tc gridSpan="2"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Недействительны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1 072 120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1,43</a:t>
                      </a: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63">
                <a:tc gridSpan="2"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(явка 69,81 %)</a:t>
                      </a:r>
                      <a:endParaRPr lang="ru-RU" sz="20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75 587 139</a:t>
                      </a:r>
                      <a:endParaRPr lang="ru-RU" sz="200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041" marR="33041" marT="16520" marB="165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arge-26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8812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616530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31 марта 1992 г. 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подписание Федеративного договора.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900608" y="0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Чеченская война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3284984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 декабря 1994 г. – федеральные силы вошли в Чечню;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Лето 1995 г.  - захват почти 3 тыс. заложников в городской больнице Буденновска (Ставропольский край);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Январь 1996 г. – захват заложников в Дагестане;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Август 1996 г. – вооруженные формирования чеченцев атаковали Грозный;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Сентябрь 1996 г.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Хасавюртинские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соглашения о выводе российских войск из Чечни.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7a63a2c59c38e8d8b77bfa70e05faf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0"/>
            <a:ext cx="3847285" cy="31683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908720"/>
            <a:ext cx="51125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10 августа 1994 г.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самопровозглашение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Чеченской Республики Ичкерия, объявление Д. Дудаевым о всеобщей мобилизации начале «священной войны с Россией за независимость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332656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Итоги правления Б.Н. Ельцина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Ликвидация всевластия Советов и формирование новой политической системы, основанной на разделении властей;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Формирование российского парламентаризма;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местного самоуправления;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Окончательно утвердилась практика выборов в государственные органы власти;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Россия – федеративное государство.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ladimir_putin_12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0"/>
            <a:ext cx="4191058" cy="6021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6093296"/>
            <a:ext cx="6336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В.В. Путин – родился 7 октября 1952 г.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мероприятия в политической жизни страны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96752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Укрепление роли федерального Центра – разделение страны на 7 федеральных округов – Центральный, Северо-Западный, Южный, Поволжский, Уральский, Сибирский, Дальневосточный;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Государственного совета РФ как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совещательно-консультативного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органа глав субъектов РФ при Президенте РФ;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Реформирование многопартийной системы – Закон о политических партиях;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Судебная реформа – появились суд присяжных, институт мировых судей и судебных приставов;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Военная реформа;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Декабрь 2000 г. – закон о национальных символах России;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контртеррористическая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деятельность;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Чеченской проблемы.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fb93.jpg"/>
          <p:cNvPicPr>
            <a:picLocks noChangeAspect="1"/>
          </p:cNvPicPr>
          <p:nvPr/>
        </p:nvPicPr>
        <p:blipFill>
          <a:blip r:embed="rId2" cstate="print"/>
          <a:srcRect r="3154"/>
          <a:stretch>
            <a:fillRect/>
          </a:stretch>
        </p:blipFill>
        <p:spPr>
          <a:xfrm>
            <a:off x="1619672" y="836712"/>
            <a:ext cx="5541218" cy="43401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188640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Б.Н. Ельцин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5301208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1 февраля 1931 – 23 апреля 2007 гг.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43808" y="836712"/>
            <a:ext cx="2880320" cy="12961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39552" y="260648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Главный вопрос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Конституции.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1052736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Проекты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Конституции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051720" y="1988840"/>
            <a:ext cx="432048" cy="86409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12160" y="1916832"/>
            <a:ext cx="432048" cy="864096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0" y="2996952"/>
            <a:ext cx="3563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Идея Б.Н. Ельцина – создание президентской республики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32040" y="2780928"/>
            <a:ext cx="4211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Идея рабочей комиссии Верховного Совета – сохранить полновластие Советов, в центре такой системы – Верховный Совет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rot="5400000">
            <a:off x="3203848" y="5417840"/>
            <a:ext cx="1800200" cy="1080120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96752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 сентября 1993 г. – указ о поэтапной конституционной реформе. Он приостановил полномочия Съезда народных депутатов и Верховного Совета РСФСР и назначил на 12 декабря 1993 г. выборы в Государственную Думу.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Руководство Верховного Совета не подчинилось указу и приняло постановление о прекращении полномочий президента Ельцина.</a:t>
            </a:r>
          </a:p>
          <a:p>
            <a:pPr>
              <a:buFont typeface="Wingdings" pitchFamily="2" charset="2"/>
              <a:buChar char="§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Штурм Белого дома.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33265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Политический кризис 1993 г.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d46c0ff5ba5d9d84e19351fe52329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578" y="548681"/>
            <a:ext cx="8657902" cy="5749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f14284045acba2b2f30430e6dce03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1449" y="692696"/>
            <a:ext cx="8152999" cy="5414101"/>
          </a:xfrm>
          <a:prstGeom prst="rect">
            <a:avLst/>
          </a:prstGeom>
        </p:spPr>
      </p:pic>
      <p:pic>
        <p:nvPicPr>
          <p:cNvPr id="3" name="Рисунок 2" descr="76676aaf9fe310a374c5cc80973404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4578" y="548680"/>
            <a:ext cx="8783280" cy="5832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764704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 декабря 1993 г. – принятие Конституции РФ.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995936" y="1484784"/>
            <a:ext cx="504056" cy="1152128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7624" y="314096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Победа Президента;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Ликвидация Советского строя.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Политический режим Б.Н. Ельцина –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гибридный режим (переходный)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98884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«авторитаризм»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198884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«демократия»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0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Президентские выборы 1996 г.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BFB387B-B637-4ACF-8095-6CCD24D89CB9_w640_r1_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8192910" cy="4608512"/>
          </a:xfrm>
          <a:prstGeom prst="rect">
            <a:avLst/>
          </a:prstGeom>
        </p:spPr>
      </p:pic>
      <p:pic>
        <p:nvPicPr>
          <p:cNvPr id="4" name="Рисунок 3" descr="tmpOLGf2M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620688"/>
            <a:ext cx="7488832" cy="5504292"/>
          </a:xfrm>
          <a:prstGeom prst="rect">
            <a:avLst/>
          </a:prstGeom>
        </p:spPr>
      </p:pic>
      <p:pic>
        <p:nvPicPr>
          <p:cNvPr id="5" name="Рисунок 4" descr="21247_origina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675308"/>
            <a:ext cx="6552728" cy="6182692"/>
          </a:xfrm>
          <a:prstGeom prst="rect">
            <a:avLst/>
          </a:prstGeom>
        </p:spPr>
      </p:pic>
      <p:pic>
        <p:nvPicPr>
          <p:cNvPr id="6" name="Рисунок 5" descr="322725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48680"/>
            <a:ext cx="8748464" cy="6066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524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Мой</dc:creator>
  <cp:lastModifiedBy>Мой</cp:lastModifiedBy>
  <cp:revision>29</cp:revision>
  <dcterms:created xsi:type="dcterms:W3CDTF">2015-05-13T16:42:03Z</dcterms:created>
  <dcterms:modified xsi:type="dcterms:W3CDTF">2015-05-13T20:26:32Z</dcterms:modified>
</cp:coreProperties>
</file>